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8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1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0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3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9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9B5D-B2E1-4691-9CDB-6ED8B944AC9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4794-EEA4-441C-8A98-2D4FCE02FCD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j/url?url=http://ismonov.ucoz.ru/photo/khudzhand/3-2&amp;rct=j&amp;frm=1&amp;q=&amp;esrc=s&amp;sa=U&amp;ved=0CCIQwW4wB2oVChMIucTOqZbsxwIVxN4sCh0vKgUq&amp;usg=AFQjCNEtJU1p5kMOjXCqYnTcpS045lIEc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j/url?url=http://www.admkondrovo.ru/life/socialsphere/sport/award/&amp;rct=j&amp;frm=1&amp;q=&amp;esrc=s&amp;sa=U&amp;ved=0CDIQwW4wD2oVChMIuO2hr5fsxwIVCVosCh14QAgm&amp;usg=AFQjCNFDn5k_jVoH0K54W5Ar2xFIbNSqfw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j/url?url=http://www.orexca.com/rus/navruz.shtml&amp;rct=j&amp;frm=1&amp;q=&amp;esrc=s&amp;sa=U&amp;ved=0CCYQwW4wCWoVChMImojTrpXsxwIVAdgsCh2knw4o&amp;usg=AFQjCNHh0HHAQRsMIxqSiAVI8mPpSU2j7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772400" cy="4752527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1">
                    <a:lumMod val="50000"/>
                  </a:schemeClr>
                </a:solidFill>
              </a:rPr>
              <a:t>Deutsch-Schach in Tadschikistan</a:t>
            </a:r>
            <a:r>
              <a:rPr lang="ru-RU" dirty="0"/>
              <a:t/>
            </a:r>
            <a:br>
              <a:rPr lang="ru-RU" dirty="0"/>
            </a:br>
            <a:r>
              <a:rPr lang="de-DE" b="1" dirty="0"/>
              <a:t>Vorläufiger Plan für die Gastschüler aus Deutschland, Kirgistan und die gastgebenden  tadschikischen Schüler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 Gemeinsames Essen im historischen Teehaus „</a:t>
            </a:r>
            <a:r>
              <a:rPr lang="de-DE" dirty="0" err="1" smtClean="0"/>
              <a:t>Tschoykhona</a:t>
            </a:r>
            <a:r>
              <a:rPr lang="de-DE" dirty="0" smtClean="0"/>
              <a:t>“.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Documents and Settings\User\Рабочий стол\97948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27" y="2852936"/>
            <a:ext cx="476250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25. </a:t>
            </a:r>
            <a:r>
              <a:rPr lang="de-DE" b="1" dirty="0"/>
              <a:t>März, </a:t>
            </a:r>
            <a:r>
              <a:rPr lang="de-DE" b="1" dirty="0" smtClean="0"/>
              <a:t>Freitag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1.Rund ums Schach- Aktivitäten und </a:t>
            </a:r>
            <a:r>
              <a:rPr lang="de-DE" dirty="0" err="1"/>
              <a:t>Kennenlernenspiele</a:t>
            </a:r>
            <a:r>
              <a:rPr lang="de-DE" dirty="0"/>
              <a:t> im  </a:t>
            </a:r>
            <a:r>
              <a:rPr lang="de-DE" dirty="0" err="1"/>
              <a:t>Safina</a:t>
            </a:r>
            <a:r>
              <a:rPr lang="de-DE" dirty="0"/>
              <a:t> Gymnasium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43" name="Picture 3" descr="D:\Documents and Settings\User\Рабочий стол\Schach_Planet_Ch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665639" cy="29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26. </a:t>
            </a:r>
            <a:r>
              <a:rPr lang="de-DE" b="1" dirty="0"/>
              <a:t>März, </a:t>
            </a:r>
            <a:r>
              <a:rPr lang="de-DE" b="1" dirty="0" smtClean="0"/>
              <a:t>Samstag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 </a:t>
            </a:r>
            <a:r>
              <a:rPr lang="de-DE" dirty="0"/>
              <a:t>Schach im </a:t>
            </a:r>
            <a:r>
              <a:rPr lang="de-DE" dirty="0" err="1"/>
              <a:t>Safina</a:t>
            </a:r>
            <a:r>
              <a:rPr lang="de-DE" dirty="0"/>
              <a:t> </a:t>
            </a:r>
            <a:r>
              <a:rPr lang="de-DE" dirty="0" smtClean="0"/>
              <a:t>Gymnasium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/>
              <a:t>Am Nachmittag gestaltete Freizeitaktivitäten im </a:t>
            </a:r>
            <a:r>
              <a:rPr lang="de-DE" dirty="0" err="1"/>
              <a:t>Safina</a:t>
            </a:r>
            <a:r>
              <a:rPr lang="de-DE" dirty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 descr="D:\Documents and Settings\User\Рабочий стол\nette_leute_spielen_schach_koeni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256585" cy="288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18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 Besuch des </a:t>
            </a:r>
            <a:r>
              <a:rPr lang="de-DE" dirty="0" err="1" smtClean="0"/>
              <a:t>Kamoli</a:t>
            </a:r>
            <a:r>
              <a:rPr lang="de-DE" dirty="0" smtClean="0"/>
              <a:t> </a:t>
            </a:r>
            <a:r>
              <a:rPr lang="de-DE" dirty="0" err="1" smtClean="0"/>
              <a:t>Chudschandi</a:t>
            </a:r>
            <a:r>
              <a:rPr lang="de-DE" dirty="0" smtClean="0"/>
              <a:t> Parks.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D:\Documents and Settings\User\Рабочий стол\suH2_QgJ8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670800" cy="37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27. März, Sonntag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Landestypisches gemeinsames Kochen </a:t>
            </a:r>
            <a:r>
              <a:rPr lang="de-DE" dirty="0"/>
              <a:t>im Schulhof und in der Küche des </a:t>
            </a:r>
            <a:r>
              <a:rPr lang="de-DE" dirty="0" err="1"/>
              <a:t>Safina</a:t>
            </a:r>
            <a:r>
              <a:rPr lang="de-DE" dirty="0"/>
              <a:t> Gymnasiums aus allen drei Ländern(bitte entsprechende Rezepte vorbereiten und vorab an das </a:t>
            </a:r>
            <a:r>
              <a:rPr lang="de-DE" dirty="0" err="1"/>
              <a:t>Safina</a:t>
            </a:r>
            <a:r>
              <a:rPr lang="de-DE" dirty="0"/>
              <a:t> Gymnasium senden</a:t>
            </a:r>
            <a:r>
              <a:rPr lang="de-DE" dirty="0" smtClean="0"/>
              <a:t>)</a:t>
            </a:r>
            <a:endParaRPr lang="ru-RU" dirty="0"/>
          </a:p>
          <a:p>
            <a:r>
              <a:rPr lang="de-DE" dirty="0"/>
              <a:t>Die Gastgeberfamilien und die Lehrer des </a:t>
            </a:r>
            <a:r>
              <a:rPr lang="de-DE" dirty="0" err="1"/>
              <a:t>Safina</a:t>
            </a:r>
            <a:r>
              <a:rPr lang="de-DE" dirty="0"/>
              <a:t> Gymnasiums werden eingeladen.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28. März, Montag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Besuch</a:t>
            </a:r>
            <a:r>
              <a:rPr lang="en-US" dirty="0"/>
              <a:t> des </a:t>
            </a:r>
            <a:r>
              <a:rPr lang="en-US" dirty="0" err="1"/>
              <a:t>Schlosses</a:t>
            </a:r>
            <a:r>
              <a:rPr lang="en-US" dirty="0"/>
              <a:t>  “</a:t>
            </a:r>
            <a:r>
              <a:rPr lang="en-US" dirty="0" err="1"/>
              <a:t>Arbob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de-DE" dirty="0"/>
              <a:t>2. Besuch der historischen Stadt </a:t>
            </a:r>
            <a:r>
              <a:rPr lang="de-DE" dirty="0" err="1"/>
              <a:t>Istaravschan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encrypted-tbn2.gstatic.com/images?q=tbn:ANd9GcTy29EGM3HYCpLGM0J2R8BAf1qV9nIMi06V-zEUdNNkL6oi1zfW55dd3o3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276872"/>
            <a:ext cx="4752528" cy="19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29. März, Dienstag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Schachturnier-1. Tag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D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536504" cy="29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30. März, Mittwoch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Schachturnier-2. Tag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D:\Documents and Settings\User\Рабочий стол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31. März, Donnerstag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Schach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2. Urkundenvergabe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D:\Documents and Settings\User\Рабочий стол\скачанные файл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004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encrypted-tbn3.gstatic.com/images?q=tbn:ANd9GcSrmKyompN0-JVkle6yTSFdmg2t8evrsTyMGiduhz6j76HBL2K9MqgV5hI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739" y="4581128"/>
            <a:ext cx="36004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7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1. April, Freitag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Abschiedsparty 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D:\Documents and Settings\User\Рабочий стол\IMG_6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1" y="2276872"/>
            <a:ext cx="6084168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19. März, Samstag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Empfang </a:t>
            </a:r>
            <a:r>
              <a:rPr lang="de-DE" dirty="0"/>
              <a:t>am Flughafen in </a:t>
            </a:r>
            <a:r>
              <a:rPr lang="de-DE" dirty="0" err="1"/>
              <a:t>Chudschand</a:t>
            </a:r>
            <a:r>
              <a:rPr lang="de-DE" dirty="0"/>
              <a:t> durch die Schulleitung des </a:t>
            </a:r>
            <a:r>
              <a:rPr lang="de-DE" dirty="0" err="1"/>
              <a:t>Safina</a:t>
            </a:r>
            <a:r>
              <a:rPr lang="de-DE" dirty="0"/>
              <a:t> Gymnasiums und </a:t>
            </a:r>
            <a:r>
              <a:rPr lang="de-DE" dirty="0" smtClean="0"/>
              <a:t>Gastgeber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D:\Documents and Settings\User\Рабочий стол\114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5"/>
            <a:ext cx="4762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2. April, Samstag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Abreise nach </a:t>
            </a:r>
            <a:r>
              <a:rPr lang="de-DE" dirty="0" smtClean="0"/>
              <a:t>Hause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5800" dirty="0" smtClean="0"/>
              <a:t>                 </a:t>
            </a:r>
            <a:r>
              <a:rPr lang="de-DE" sz="5800" b="1" dirty="0" smtClean="0"/>
              <a:t>UND </a:t>
            </a:r>
          </a:p>
          <a:p>
            <a:pPr marL="0" indent="0">
              <a:buNone/>
            </a:pPr>
            <a:r>
              <a:rPr lang="de-DE" sz="5800" b="1" dirty="0" smtClean="0"/>
              <a:t>AUF EIN </a:t>
            </a:r>
            <a:r>
              <a:rPr lang="de-DE" sz="5800" b="1" dirty="0" smtClean="0">
                <a:solidFill>
                  <a:srgbClr val="006600"/>
                </a:solidFill>
              </a:rPr>
              <a:t>WIEDERSEHEN</a:t>
            </a:r>
            <a:r>
              <a:rPr lang="de-DE" sz="5800" b="1" dirty="0" smtClean="0"/>
              <a:t>!!! </a:t>
            </a:r>
            <a:endParaRPr lang="ru-RU" sz="5800" b="1" dirty="0"/>
          </a:p>
          <a:p>
            <a:endParaRPr lang="ru-RU" dirty="0"/>
          </a:p>
        </p:txBody>
      </p:sp>
      <p:pic>
        <p:nvPicPr>
          <p:cNvPr id="16386" name="Picture 2" descr="D:\Documents and Settings\User\Рабочий стол\gemeinsamer-transfer-bei-an-und-abreise-flughafen-puerto-plata-in-puerto-plata-112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52" y="2204864"/>
            <a:ext cx="43204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20. März, Sonntag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Kennenlernentour</a:t>
            </a:r>
            <a:r>
              <a:rPr lang="de-DE" dirty="0"/>
              <a:t> der Gastgeberstadt</a:t>
            </a:r>
            <a:endParaRPr lang="ru-RU" dirty="0"/>
          </a:p>
          <a:p>
            <a:r>
              <a:rPr lang="de-DE" dirty="0"/>
              <a:t>2. Gemeinsames </a:t>
            </a:r>
            <a:r>
              <a:rPr lang="en-US" dirty="0" err="1" smtClean="0"/>
              <a:t>tadschikisches</a:t>
            </a:r>
            <a:r>
              <a:rPr lang="en-US" dirty="0" smtClean="0"/>
              <a:t> </a:t>
            </a:r>
            <a:r>
              <a:rPr lang="de-DE" dirty="0" smtClean="0"/>
              <a:t>Mittagessen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D:\Documents and Settings\User\Рабочий стол\tugrama-plov-62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66864"/>
            <a:ext cx="5905501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Besuch des historischen </a:t>
            </a:r>
            <a:r>
              <a:rPr lang="de-DE" dirty="0" err="1"/>
              <a:t>Pandschanbe</a:t>
            </a:r>
            <a:r>
              <a:rPr lang="de-DE" dirty="0"/>
              <a:t>-Bazars mit kleiner Führung und Kennenlernen des tadschikischen Schneiderhandwerks</a:t>
            </a:r>
            <a:endParaRPr lang="ru-RU" dirty="0"/>
          </a:p>
        </p:txBody>
      </p:sp>
      <p:pic>
        <p:nvPicPr>
          <p:cNvPr id="3074" name="Picture 2" descr="D:\Documents and Settings\User\Рабочий стол\3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1020"/>
            <a:ext cx="3744416" cy="28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 and Settings\User\Рабочий стол\28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01020"/>
            <a:ext cx="3691136" cy="28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21. März, Montag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1. An diesem Tag des bedeutenden iranischen </a:t>
            </a:r>
            <a:r>
              <a:rPr lang="de-DE" sz="2400" dirty="0" err="1" smtClean="0"/>
              <a:t>Navruzfestes</a:t>
            </a:r>
            <a:r>
              <a:rPr lang="de-DE" sz="2400" dirty="0" smtClean="0"/>
              <a:t> </a:t>
            </a:r>
            <a:r>
              <a:rPr lang="de-DE" sz="2400" dirty="0"/>
              <a:t>in Tadschikistan </a:t>
            </a:r>
            <a:r>
              <a:rPr lang="de-DE" sz="2400" dirty="0" smtClean="0"/>
              <a:t>werden die </a:t>
            </a:r>
            <a:r>
              <a:rPr lang="de-DE" sz="2400" dirty="0"/>
              <a:t>Gäste dieses großartige Frühlingsfest  “</a:t>
            </a:r>
            <a:r>
              <a:rPr lang="de-DE" sz="2400" dirty="0" err="1"/>
              <a:t>Navrus</a:t>
            </a:r>
            <a:r>
              <a:rPr lang="de-DE" sz="2400" dirty="0"/>
              <a:t>” </a:t>
            </a:r>
            <a:r>
              <a:rPr lang="de-DE" sz="2400" dirty="0" smtClean="0"/>
              <a:t>(</a:t>
            </a:r>
            <a:r>
              <a:rPr lang="de-DE" sz="2400" dirty="0"/>
              <a:t>den ganzen Tag) kennenlernen und sich überraschen lassen, </a:t>
            </a:r>
            <a:endParaRPr lang="ru-RU" sz="2400" dirty="0"/>
          </a:p>
          <a:p>
            <a:r>
              <a:rPr lang="de-DE" sz="2400" dirty="0"/>
              <a:t>dazu gehört </a:t>
            </a:r>
            <a:r>
              <a:rPr lang="de-DE" sz="2400" dirty="0" smtClean="0"/>
              <a:t>das gemeinsame </a:t>
            </a:r>
            <a:r>
              <a:rPr lang="de-DE" sz="2400" dirty="0" err="1"/>
              <a:t>Sumanakkochen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https://encrypted-tbn1.gstatic.com/images?q=tbn:ANd9GcRmzkY_zFnyd5BViK7_qC5ztJNetvSvdm0cn25GrNJDyxJH55v_-LCSEW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3645024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3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de-DE" dirty="0" smtClean="0"/>
              <a:t>dazu gehört der Besuch eines </a:t>
            </a:r>
            <a:r>
              <a:rPr lang="de-DE" dirty="0" err="1" smtClean="0"/>
              <a:t>Buzkashikampfes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r>
              <a:rPr lang="de-DE" dirty="0" smtClean="0"/>
              <a:t>und vieles mehr…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Documents and Settings\User\Рабочий стол\Buzkashi_Tadj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6" y="1628800"/>
            <a:ext cx="56102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22. März, Dienstag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1. Vorstellen der Gastgeberschule und Teilnahme an verschiedenen </a:t>
            </a:r>
            <a:r>
              <a:rPr lang="de-DE" sz="2400" dirty="0" smtClean="0"/>
              <a:t>Schulaktivitäten.</a:t>
            </a:r>
            <a:endParaRPr lang="ru-RU" sz="2400" dirty="0"/>
          </a:p>
          <a:p>
            <a:r>
              <a:rPr lang="de-DE" sz="2400" dirty="0"/>
              <a:t>(unter anderem wird ein gemeinsamer Songtext gestaltet, der die gesamte Begegnung begleiten und verbinden </a:t>
            </a:r>
            <a:r>
              <a:rPr lang="de-DE" sz="2400" dirty="0" smtClean="0"/>
              <a:t>soll und </a:t>
            </a:r>
            <a:r>
              <a:rPr lang="de-DE" sz="2400" dirty="0"/>
              <a:t>dazu bitten wir um Melodievorschläge-Muster  vorab an das </a:t>
            </a:r>
            <a:r>
              <a:rPr lang="de-DE" sz="2400" dirty="0" err="1"/>
              <a:t>Safina</a:t>
            </a:r>
            <a:r>
              <a:rPr lang="de-DE" sz="2400" dirty="0"/>
              <a:t> Gymnasium senden)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122" name="Picture 2" descr="D:\Documents and Settings\User\Рабочий стол\670px-Compose-a-Song-Step-3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816424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27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23. März, Mittwoch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Die Gastschüler aus Deutschland und Kirgistan stellen ihr Land und ihre Schule vor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D:\Documents and Settings\User\Рабочий стол\germany_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810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 and Settings\User\Рабочий стол\lg_flag_K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068960"/>
            <a:ext cx="38058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24. März, Donnerstag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1. Die </a:t>
            </a:r>
            <a:r>
              <a:rPr lang="de-DE" dirty="0" smtClean="0"/>
              <a:t>Besichtigung </a:t>
            </a:r>
            <a:r>
              <a:rPr lang="de-DE" dirty="0"/>
              <a:t>des größten Stausees des </a:t>
            </a:r>
            <a:r>
              <a:rPr lang="de-DE" dirty="0" smtClean="0"/>
              <a:t>Nordens- des </a:t>
            </a:r>
            <a:r>
              <a:rPr lang="de-DE" dirty="0" err="1" smtClean="0"/>
              <a:t>Kayrakkumsees</a:t>
            </a:r>
            <a:r>
              <a:rPr lang="de-DE" dirty="0" smtClean="0"/>
              <a:t> </a:t>
            </a:r>
            <a:r>
              <a:rPr lang="de-DE" dirty="0"/>
              <a:t>und des Touristenzentrums “</a:t>
            </a:r>
            <a:r>
              <a:rPr lang="de-DE" dirty="0" err="1"/>
              <a:t>Bahoriston</a:t>
            </a:r>
            <a:r>
              <a:rPr lang="de-DE" dirty="0"/>
              <a:t>” mit Besuch des </a:t>
            </a:r>
            <a:r>
              <a:rPr lang="de-DE" dirty="0" smtClean="0"/>
              <a:t>Schwimmbades</a:t>
            </a:r>
          </a:p>
          <a:p>
            <a:endParaRPr lang="de-DE" dirty="0"/>
          </a:p>
          <a:p>
            <a:endParaRPr lang="en-US" dirty="0" smtClean="0"/>
          </a:p>
          <a:p>
            <a:endParaRPr lang="ru-RU" dirty="0"/>
          </a:p>
          <a:p>
            <a:r>
              <a:rPr lang="de-DE" dirty="0"/>
              <a:t>2. Gemeinsames Essen im historischen Teehaus „</a:t>
            </a:r>
            <a:r>
              <a:rPr lang="de-DE" dirty="0" err="1"/>
              <a:t>Tschoykhona</a:t>
            </a:r>
            <a:r>
              <a:rPr lang="de-DE" dirty="0"/>
              <a:t>“.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D:\Documents and Settings\User\Рабочий стол\38008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590465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Bildschirmpräsentation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Deutsch-Schach in Tadschikistan Vorläufiger Plan für die Gastschüler aus Deutschland, Kirgistan und die gastgebenden  tadschikischen Schüler </vt:lpstr>
      <vt:lpstr>19. März, Samstag </vt:lpstr>
      <vt:lpstr>20. März, Sonntag </vt:lpstr>
      <vt:lpstr>PowerPoint-Präsentation</vt:lpstr>
      <vt:lpstr>21. März, Montag </vt:lpstr>
      <vt:lpstr>PowerPoint-Präsentation</vt:lpstr>
      <vt:lpstr>22. März, Dienstag</vt:lpstr>
      <vt:lpstr>23. März, Mittwoch </vt:lpstr>
      <vt:lpstr>24. März, Donnerstag </vt:lpstr>
      <vt:lpstr>PowerPoint-Präsentation</vt:lpstr>
      <vt:lpstr>25. März, Freitag </vt:lpstr>
      <vt:lpstr>26. März, Samstag </vt:lpstr>
      <vt:lpstr>PowerPoint-Präsentation</vt:lpstr>
      <vt:lpstr>27. März, Sonntag </vt:lpstr>
      <vt:lpstr>28. März, Montag </vt:lpstr>
      <vt:lpstr>29. März, Dienstag </vt:lpstr>
      <vt:lpstr>30. März, Mittwoch </vt:lpstr>
      <vt:lpstr>31. März, Donnerstag </vt:lpstr>
      <vt:lpstr>1. April, Freitag </vt:lpstr>
      <vt:lpstr>2. April, Samstag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Deutsch-Schach in Tadschikistan Vorläufiger Plan für die Gastschüler aus Deutschland, Kirgistan und die gastgebenden  tadschikischen Schüler</dc:title>
  <dc:creator>User</dc:creator>
  <cp:lastModifiedBy>Bernd Mallmann</cp:lastModifiedBy>
  <cp:revision>7</cp:revision>
  <dcterms:created xsi:type="dcterms:W3CDTF">2015-09-11T05:49:03Z</dcterms:created>
  <dcterms:modified xsi:type="dcterms:W3CDTF">2015-09-13T20:08:37Z</dcterms:modified>
</cp:coreProperties>
</file>