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Tadschikistanaustausch	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818881" y="24045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</a:t>
            </a:r>
            <a:r>
              <a:rPr lang="de-DE" dirty="0"/>
              <a:t>Tag: </a:t>
            </a:r>
            <a:r>
              <a:rPr lang="de-DE" dirty="0" smtClean="0"/>
              <a:t>27.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2974" y="1368007"/>
            <a:ext cx="7911028" cy="4635256"/>
          </a:xfrm>
        </p:spPr>
        <p:txBody>
          <a:bodyPr/>
          <a:lstStyle/>
          <a:p>
            <a:r>
              <a:rPr lang="de-DE" dirty="0" smtClean="0"/>
              <a:t>09:20 </a:t>
            </a:r>
            <a:r>
              <a:rPr lang="de-DE" dirty="0"/>
              <a:t>Uhr		Zugfahrt </a:t>
            </a:r>
            <a:r>
              <a:rPr lang="de-DE" dirty="0" smtClean="0"/>
              <a:t>nach Moselkern</a:t>
            </a:r>
            <a:endParaRPr lang="de-DE" dirty="0"/>
          </a:p>
          <a:p>
            <a:r>
              <a:rPr lang="de-DE" dirty="0" smtClean="0"/>
              <a:t>10:42 </a:t>
            </a:r>
            <a:r>
              <a:rPr lang="de-DE" dirty="0"/>
              <a:t>Uhr		Ankunft in </a:t>
            </a:r>
            <a:r>
              <a:rPr lang="de-DE" dirty="0" smtClean="0"/>
              <a:t>Moselkern </a:t>
            </a:r>
            <a:r>
              <a:rPr lang="de-DE" dirty="0"/>
              <a:t>mit </a:t>
            </a:r>
            <a:r>
              <a:rPr lang="de-DE" dirty="0" smtClean="0"/>
              <a:t>Wanderung zur Burg </a:t>
            </a:r>
            <a:r>
              <a:rPr lang="de-DE" dirty="0" err="1" smtClean="0"/>
              <a:t>Eltz</a:t>
            </a:r>
            <a:r>
              <a:rPr lang="de-DE" dirty="0" smtClean="0"/>
              <a:t> </a:t>
            </a:r>
          </a:p>
          <a:p>
            <a:r>
              <a:rPr lang="de-DE" dirty="0" smtClean="0"/>
              <a:t>13:00 Uhr		Besichtigung der Burg </a:t>
            </a:r>
            <a:r>
              <a:rPr lang="de-DE" dirty="0" err="1" smtClean="0"/>
              <a:t>Eltz</a:t>
            </a:r>
            <a:endParaRPr lang="de-DE" dirty="0" smtClean="0"/>
          </a:p>
          <a:p>
            <a:r>
              <a:rPr lang="de-DE" dirty="0" smtClean="0"/>
              <a:t>14:30 Uhr		Gemeinsames Picknick</a:t>
            </a:r>
            <a:endParaRPr lang="de-DE" dirty="0"/>
          </a:p>
          <a:p>
            <a:r>
              <a:rPr lang="de-DE" dirty="0" smtClean="0"/>
              <a:t>18:11 </a:t>
            </a:r>
            <a:r>
              <a:rPr lang="de-DE" dirty="0"/>
              <a:t>Uhr		Zugfahrt nach Trier</a:t>
            </a:r>
          </a:p>
          <a:p>
            <a:r>
              <a:rPr lang="de-DE" dirty="0" smtClean="0"/>
              <a:t>19:36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7170" name="Picture 2" descr="Burg Eltz, Blick von Nordosten, August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24" y="3999061"/>
            <a:ext cx="4813240" cy="26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</a:t>
            </a:r>
            <a:r>
              <a:rPr lang="de-DE" dirty="0"/>
              <a:t>Tag: </a:t>
            </a:r>
            <a:r>
              <a:rPr lang="de-DE" dirty="0" smtClean="0"/>
              <a:t>28.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8601" y="1270000"/>
            <a:ext cx="8596668" cy="4333332"/>
          </a:xfrm>
        </p:spPr>
        <p:txBody>
          <a:bodyPr/>
          <a:lstStyle/>
          <a:p>
            <a:r>
              <a:rPr lang="de-DE" dirty="0" smtClean="0"/>
              <a:t>10:00 Uhr		1. Runde Mattheiser Ferienturnier</a:t>
            </a:r>
          </a:p>
          <a:p>
            <a:r>
              <a:rPr lang="de-DE" dirty="0" smtClean="0"/>
              <a:t>12:00 Uhr		2. Runde Mattheiser Ferienturnier</a:t>
            </a:r>
          </a:p>
          <a:p>
            <a:r>
              <a:rPr lang="de-DE" dirty="0" smtClean="0"/>
              <a:t>14:00 Uhr		3. Runde Mattheiser Ferienturnier</a:t>
            </a:r>
          </a:p>
          <a:p>
            <a:r>
              <a:rPr lang="de-DE" dirty="0" smtClean="0"/>
              <a:t>16:00 Uhr		Rückfahrt </a:t>
            </a:r>
            <a:r>
              <a:rPr lang="de-DE" dirty="0"/>
              <a:t>zu den gastgebenden Familien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074" name="Picture 2" descr="http://www.schulschachverein-igstrier.de/uploads/RTEmagicC_MauriceYan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98" y="3157268"/>
            <a:ext cx="4071369" cy="32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</a:t>
            </a:r>
            <a:r>
              <a:rPr lang="de-DE" dirty="0"/>
              <a:t>Tag: </a:t>
            </a:r>
            <a:r>
              <a:rPr lang="de-DE" dirty="0" smtClean="0"/>
              <a:t>29.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65854" y="1354347"/>
            <a:ext cx="8596668" cy="7430217"/>
          </a:xfrm>
        </p:spPr>
        <p:txBody>
          <a:bodyPr/>
          <a:lstStyle/>
          <a:p>
            <a:r>
              <a:rPr lang="de-DE" dirty="0" smtClean="0"/>
              <a:t>10:00 Uhr		</a:t>
            </a:r>
            <a:r>
              <a:rPr lang="de-DE" dirty="0"/>
              <a:t>4</a:t>
            </a:r>
            <a:r>
              <a:rPr lang="de-DE" dirty="0" smtClean="0"/>
              <a:t>. Runde Mattheiser Ferienturnier</a:t>
            </a:r>
          </a:p>
          <a:p>
            <a:r>
              <a:rPr lang="de-DE" dirty="0" smtClean="0"/>
              <a:t>12:00 Uhr		5. Runde Mattheiser Ferienturnier</a:t>
            </a:r>
          </a:p>
          <a:p>
            <a:r>
              <a:rPr lang="de-DE" dirty="0" smtClean="0"/>
              <a:t>14:00 Uhr		Gemeinsamer Kleiner Imbiss</a:t>
            </a:r>
          </a:p>
          <a:p>
            <a:r>
              <a:rPr lang="de-DE" dirty="0" smtClean="0"/>
              <a:t>15:04 </a:t>
            </a:r>
            <a:r>
              <a:rPr lang="de-DE" dirty="0"/>
              <a:t>Uhr		</a:t>
            </a:r>
            <a:r>
              <a:rPr lang="de-DE" dirty="0" smtClean="0"/>
              <a:t>Zugfahrt nach Saarburg</a:t>
            </a:r>
          </a:p>
          <a:p>
            <a:r>
              <a:rPr lang="de-DE" dirty="0" smtClean="0"/>
              <a:t>15:33 </a:t>
            </a:r>
            <a:r>
              <a:rPr lang="de-DE" dirty="0"/>
              <a:t>Uhr		Ankunft in </a:t>
            </a:r>
            <a:r>
              <a:rPr lang="de-DE" dirty="0" smtClean="0"/>
              <a:t>Saarburg </a:t>
            </a:r>
            <a:r>
              <a:rPr lang="de-DE" dirty="0"/>
              <a:t>mit </a:t>
            </a:r>
            <a:r>
              <a:rPr lang="de-DE" dirty="0" smtClean="0"/>
              <a:t>Besichtigung der Glockengießerei</a:t>
            </a:r>
            <a:r>
              <a:rPr lang="de-DE" dirty="0"/>
              <a:t>		</a:t>
            </a:r>
            <a:r>
              <a:rPr lang="de-DE" dirty="0" smtClean="0"/>
              <a:t>		</a:t>
            </a:r>
            <a:r>
              <a:rPr lang="de-DE" dirty="0"/>
              <a:t>		(anschließend Zeit zur freien Verfügung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18:25 </a:t>
            </a:r>
            <a:r>
              <a:rPr lang="de-DE" dirty="0"/>
              <a:t>Uhr		Zugfahrt nach </a:t>
            </a:r>
            <a:r>
              <a:rPr lang="de-DE" dirty="0" smtClean="0"/>
              <a:t>Trier</a:t>
            </a:r>
            <a:endParaRPr lang="de-DE" dirty="0"/>
          </a:p>
          <a:p>
            <a:r>
              <a:rPr lang="de-DE" dirty="0" smtClean="0"/>
              <a:t>19:00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194" name="Picture 2" descr="http://www.museum-glockengiesserei-mabilon.de/s/img/emotionheader.jpg?1361981279.220px.11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2" y="4568164"/>
            <a:ext cx="5676181" cy="21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12. </a:t>
            </a:r>
            <a:r>
              <a:rPr lang="de-DE" dirty="0"/>
              <a:t>Tag: </a:t>
            </a:r>
            <a:r>
              <a:rPr lang="de-DE" dirty="0" smtClean="0"/>
              <a:t>30.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4512" y="1293963"/>
            <a:ext cx="7669489" cy="4747400"/>
          </a:xfrm>
        </p:spPr>
        <p:txBody>
          <a:bodyPr/>
          <a:lstStyle/>
          <a:p>
            <a:r>
              <a:rPr lang="de-DE" dirty="0"/>
              <a:t>10:00 Uhr		</a:t>
            </a:r>
            <a:r>
              <a:rPr lang="de-DE" dirty="0" smtClean="0"/>
              <a:t>6. </a:t>
            </a:r>
            <a:r>
              <a:rPr lang="de-DE" dirty="0"/>
              <a:t>Runde Mattheiser Ferienturnier</a:t>
            </a:r>
          </a:p>
          <a:p>
            <a:r>
              <a:rPr lang="de-DE" dirty="0"/>
              <a:t>12:00 Uhr		</a:t>
            </a:r>
            <a:r>
              <a:rPr lang="de-DE" dirty="0" smtClean="0"/>
              <a:t>7. </a:t>
            </a:r>
            <a:r>
              <a:rPr lang="de-DE" dirty="0"/>
              <a:t>Runde Mattheiser </a:t>
            </a:r>
            <a:r>
              <a:rPr lang="de-DE" dirty="0" smtClean="0"/>
              <a:t>Ferienturnier (anschließend 					Siegerehrung)</a:t>
            </a:r>
            <a:endParaRPr lang="de-DE" dirty="0"/>
          </a:p>
          <a:p>
            <a:r>
              <a:rPr lang="de-DE" dirty="0"/>
              <a:t>14:00 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</p:txBody>
      </p:sp>
      <p:pic>
        <p:nvPicPr>
          <p:cNvPr id="1026" name="Picture 2" descr="http://www.ergebnisdienst.net/diverses/2011_Schulschach-Trier/DSC09883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50" y="2969011"/>
            <a:ext cx="5025402" cy="30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8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949" y="678611"/>
            <a:ext cx="8596668" cy="1320800"/>
          </a:xfrm>
        </p:spPr>
        <p:txBody>
          <a:bodyPr/>
          <a:lstStyle/>
          <a:p>
            <a:r>
              <a:rPr lang="de-DE" dirty="0" smtClean="0"/>
              <a:t>13. </a:t>
            </a:r>
            <a:r>
              <a:rPr lang="de-DE" dirty="0"/>
              <a:t>Tag: </a:t>
            </a:r>
            <a:r>
              <a:rPr lang="de-DE" dirty="0" smtClean="0"/>
              <a:t>31.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2754" y="1475117"/>
            <a:ext cx="7721247" cy="4566246"/>
          </a:xfrm>
        </p:spPr>
        <p:txBody>
          <a:bodyPr/>
          <a:lstStyle/>
          <a:p>
            <a:r>
              <a:rPr lang="de-DE" dirty="0"/>
              <a:t>10:00 Uhr		</a:t>
            </a:r>
            <a:r>
              <a:rPr lang="de-DE" dirty="0" smtClean="0"/>
              <a:t>Besuch der Sportakademie Trier</a:t>
            </a:r>
            <a:endParaRPr lang="de-DE" dirty="0"/>
          </a:p>
          <a:p>
            <a:r>
              <a:rPr lang="de-DE" dirty="0" smtClean="0"/>
              <a:t>11:30 </a:t>
            </a:r>
            <a:r>
              <a:rPr lang="de-DE" dirty="0"/>
              <a:t>Uhr		Gemeinsamer Kleiner </a:t>
            </a:r>
            <a:r>
              <a:rPr lang="de-DE" dirty="0" smtClean="0"/>
              <a:t>Imbiss</a:t>
            </a:r>
          </a:p>
          <a:p>
            <a:r>
              <a:rPr lang="de-DE" dirty="0" smtClean="0"/>
              <a:t>12:00 Uhr		Aufbau 1. Internationaler Schulschachpokal in der 					Arena Trier</a:t>
            </a:r>
            <a:endParaRPr lang="de-DE" dirty="0"/>
          </a:p>
          <a:p>
            <a:r>
              <a:rPr lang="de-DE" dirty="0" smtClean="0"/>
              <a:t>15:00 </a:t>
            </a:r>
            <a:r>
              <a:rPr lang="de-DE" dirty="0"/>
              <a:t>Uhr		</a:t>
            </a:r>
            <a:r>
              <a:rPr lang="de-DE" dirty="0" smtClean="0"/>
              <a:t>Besuch der Ausstellung „Ein Traum von Rom“ im 						Rheinischen Landesmuseum Trier</a:t>
            </a:r>
            <a:endParaRPr lang="de-DE" dirty="0"/>
          </a:p>
          <a:p>
            <a:r>
              <a:rPr lang="de-DE" dirty="0" smtClean="0"/>
              <a:t>17:00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</p:txBody>
      </p:sp>
      <p:pic>
        <p:nvPicPr>
          <p:cNvPr id="2050" name="Picture 2" descr="http://www.landesmuseum-trier.de/lib/EinTraumvonRom/rlmt_traum_von_rom_2014foto_th_zuehmer-2-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65" y="4001249"/>
            <a:ext cx="4914900" cy="28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r>
              <a:rPr lang="de-DE" dirty="0"/>
              <a:t>. Tag: </a:t>
            </a:r>
            <a:r>
              <a:rPr lang="de-DE" dirty="0" smtClean="0"/>
              <a:t>01. August </a:t>
            </a:r>
            <a:r>
              <a:rPr lang="de-DE" dirty="0"/>
              <a:t>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1931" y="1190446"/>
            <a:ext cx="7669489" cy="5392254"/>
          </a:xfrm>
        </p:spPr>
        <p:txBody>
          <a:bodyPr/>
          <a:lstStyle/>
          <a:p>
            <a:r>
              <a:rPr lang="de-DE" dirty="0" smtClean="0"/>
              <a:t>09:30 </a:t>
            </a:r>
            <a:r>
              <a:rPr lang="de-DE" dirty="0"/>
              <a:t>Uhr		1. Runde </a:t>
            </a:r>
            <a:r>
              <a:rPr lang="de-DE" dirty="0" smtClean="0"/>
              <a:t>Internationaler Schulschachpokal</a:t>
            </a:r>
            <a:endParaRPr lang="de-DE" dirty="0"/>
          </a:p>
          <a:p>
            <a:r>
              <a:rPr lang="de-DE" dirty="0" smtClean="0"/>
              <a:t>11:00 </a:t>
            </a:r>
            <a:r>
              <a:rPr lang="de-DE" dirty="0"/>
              <a:t>Uhr		2. Runde </a:t>
            </a:r>
            <a:r>
              <a:rPr lang="de-DE" dirty="0" smtClean="0"/>
              <a:t>Internationaler Schulschachpokal</a:t>
            </a:r>
            <a:endParaRPr lang="de-DE" dirty="0"/>
          </a:p>
          <a:p>
            <a:r>
              <a:rPr lang="de-DE" dirty="0" smtClean="0"/>
              <a:t>13:30 </a:t>
            </a:r>
            <a:r>
              <a:rPr lang="de-DE" dirty="0"/>
              <a:t>Uhr		3. Runde </a:t>
            </a:r>
            <a:r>
              <a:rPr lang="de-DE" dirty="0" smtClean="0"/>
              <a:t>Internationaler Schulschachpokal</a:t>
            </a:r>
            <a:endParaRPr lang="de-DE" dirty="0"/>
          </a:p>
          <a:p>
            <a:r>
              <a:rPr lang="de-DE" dirty="0" smtClean="0"/>
              <a:t>15:00 Uhr		4. Runde Internationaler Schulschachpokal</a:t>
            </a:r>
          </a:p>
          <a:p>
            <a:r>
              <a:rPr lang="de-DE" dirty="0" smtClean="0"/>
              <a:t>17:00 Uhr		5. Runde Internationaler Schulschachpokal</a:t>
            </a:r>
          </a:p>
          <a:p>
            <a:r>
              <a:rPr lang="de-DE" dirty="0" smtClean="0"/>
              <a:t>19:00 Uhr		Stadtführung „Trierer Nachtschwärmer“</a:t>
            </a:r>
            <a:endParaRPr lang="de-DE" dirty="0"/>
          </a:p>
          <a:p>
            <a:r>
              <a:rPr lang="de-DE" dirty="0" smtClean="0"/>
              <a:t>21:00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080" name="Picture 8" descr="http://www.stadtteilschule-barmbek-fraenkelstrasse.de/uploads/pics/DSCN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11" y="3985404"/>
            <a:ext cx="4267200" cy="28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15. </a:t>
            </a:r>
            <a:r>
              <a:rPr lang="de-DE" dirty="0"/>
              <a:t>Tag: </a:t>
            </a:r>
            <a:r>
              <a:rPr lang="de-DE" dirty="0" smtClean="0"/>
              <a:t>02</a:t>
            </a:r>
            <a:r>
              <a:rPr lang="de-DE" dirty="0"/>
              <a:t>. </a:t>
            </a:r>
            <a:r>
              <a:rPr lang="de-DE" dirty="0" smtClean="0"/>
              <a:t>August </a:t>
            </a:r>
            <a:r>
              <a:rPr lang="de-DE" dirty="0"/>
              <a:t>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47644" y="1285335"/>
            <a:ext cx="7626357" cy="4756027"/>
          </a:xfrm>
        </p:spPr>
        <p:txBody>
          <a:bodyPr/>
          <a:lstStyle/>
          <a:p>
            <a:r>
              <a:rPr lang="de-DE" dirty="0"/>
              <a:t>09:30 Uhr		</a:t>
            </a:r>
            <a:r>
              <a:rPr lang="de-DE" dirty="0" smtClean="0"/>
              <a:t>6. </a:t>
            </a:r>
            <a:r>
              <a:rPr lang="de-DE" dirty="0"/>
              <a:t>Runde Internationaler Schulschachpokal</a:t>
            </a:r>
          </a:p>
          <a:p>
            <a:r>
              <a:rPr lang="de-DE" dirty="0"/>
              <a:t>11:00 Uhr		</a:t>
            </a:r>
            <a:r>
              <a:rPr lang="de-DE" dirty="0" smtClean="0"/>
              <a:t>7. </a:t>
            </a:r>
            <a:r>
              <a:rPr lang="de-DE" dirty="0"/>
              <a:t>Runde Internationaler </a:t>
            </a:r>
            <a:r>
              <a:rPr lang="de-DE" dirty="0" smtClean="0"/>
              <a:t>Schulschachpokal</a:t>
            </a:r>
            <a:endParaRPr lang="de-DE" dirty="0"/>
          </a:p>
          <a:p>
            <a:r>
              <a:rPr lang="de-DE" dirty="0" smtClean="0"/>
              <a:t>12:00 </a:t>
            </a:r>
            <a:r>
              <a:rPr lang="de-DE" dirty="0"/>
              <a:t>Uhr		</a:t>
            </a:r>
            <a:r>
              <a:rPr lang="de-DE" dirty="0" smtClean="0"/>
              <a:t>Fahrt zum Flughafen Frankfurt</a:t>
            </a:r>
            <a:endParaRPr lang="de-DE" dirty="0"/>
          </a:p>
          <a:p>
            <a:r>
              <a:rPr lang="de-DE" dirty="0" smtClean="0"/>
              <a:t>14:00 </a:t>
            </a:r>
            <a:r>
              <a:rPr lang="de-DE" dirty="0"/>
              <a:t>Uhr		</a:t>
            </a:r>
            <a:r>
              <a:rPr lang="de-DE" dirty="0" smtClean="0"/>
              <a:t>Verabschiedung der Gäste</a:t>
            </a:r>
          </a:p>
          <a:p>
            <a:r>
              <a:rPr lang="de-DE" dirty="0" smtClean="0"/>
              <a:t>15:00 Uhr		Abflug der Gäste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098" name="Picture 2" descr="http://static.chefkoch-cdn.de/ck.de/forumuploads/22/306224/4808994/_Absch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18" y="3502325"/>
            <a:ext cx="4267200" cy="33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Tag: 19.Juli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0194" y="1345721"/>
            <a:ext cx="8596668" cy="4482705"/>
          </a:xfrm>
        </p:spPr>
        <p:txBody>
          <a:bodyPr/>
          <a:lstStyle/>
          <a:p>
            <a:r>
              <a:rPr lang="de-DE" dirty="0" smtClean="0"/>
              <a:t>06:30 Uhr		Ankunft am Flughafen Frankfurt</a:t>
            </a:r>
          </a:p>
          <a:p>
            <a:r>
              <a:rPr lang="de-DE" dirty="0" smtClean="0"/>
              <a:t>08:00 Uhr		Begrüßen der Gäste am Flughafen	</a:t>
            </a:r>
          </a:p>
          <a:p>
            <a:r>
              <a:rPr lang="de-DE" dirty="0" smtClean="0"/>
              <a:t>08:30 Uhr		Fahrt zu den gastgebenden Familien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4" name="Picture 6" descr="http://www.duden.de/_media_/full/F/Flugzeug-201100284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8" y="2743643"/>
            <a:ext cx="6667500" cy="37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Tag: 20. Juli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4973" y="1369180"/>
            <a:ext cx="8596668" cy="3929979"/>
          </a:xfrm>
        </p:spPr>
        <p:txBody>
          <a:bodyPr/>
          <a:lstStyle/>
          <a:p>
            <a:r>
              <a:rPr lang="de-DE" dirty="0" smtClean="0"/>
              <a:t>10:00 Uhr:	zweistündige Stadtführung durch Trier</a:t>
            </a:r>
          </a:p>
          <a:p>
            <a:r>
              <a:rPr lang="de-DE" dirty="0" smtClean="0"/>
              <a:t>12:30 Uhr:	gemeinsames Essen im </a:t>
            </a:r>
            <a:r>
              <a:rPr lang="de-DE" dirty="0" err="1" smtClean="0"/>
              <a:t>Astarix</a:t>
            </a:r>
            <a:r>
              <a:rPr lang="de-DE" dirty="0" smtClean="0"/>
              <a:t> Trier</a:t>
            </a:r>
          </a:p>
          <a:p>
            <a:r>
              <a:rPr lang="de-DE" dirty="0" smtClean="0"/>
              <a:t>15:00 Uhr:	Erlebnisführung </a:t>
            </a:r>
            <a:r>
              <a:rPr lang="de-DE" dirty="0" smtClean="0"/>
              <a:t>„Mythos Gladiator“</a:t>
            </a:r>
            <a:endParaRPr lang="de-DE" dirty="0" smtClean="0"/>
          </a:p>
          <a:p>
            <a:r>
              <a:rPr lang="de-DE" dirty="0" smtClean="0"/>
              <a:t>17:00 Uhr:	Rückfahrt zu den gastgebenden Familien</a:t>
            </a:r>
            <a:endParaRPr lang="de-DE" dirty="0"/>
          </a:p>
        </p:txBody>
      </p:sp>
      <p:pic>
        <p:nvPicPr>
          <p:cNvPr id="1026" name="Picture 2" descr="http://www.kongresse-trier.de/images/erlebnisauffuehrungen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91" y="2937353"/>
            <a:ext cx="4762500" cy="361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14068"/>
            <a:ext cx="8596668" cy="1516332"/>
          </a:xfrm>
        </p:spPr>
        <p:txBody>
          <a:bodyPr/>
          <a:lstStyle/>
          <a:p>
            <a:r>
              <a:rPr lang="de-DE" dirty="0" smtClean="0"/>
              <a:t>3. Tag: 21. Juli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80227" y="1061049"/>
            <a:ext cx="9593179" cy="7225097"/>
          </a:xfrm>
        </p:spPr>
        <p:txBody>
          <a:bodyPr/>
          <a:lstStyle/>
          <a:p>
            <a:r>
              <a:rPr lang="de-DE" dirty="0" smtClean="0"/>
              <a:t>08:00 Uhr		Offizielle Begrüßungsfeier (musikalisch begleitet durch die 							Schulband der Integrierten Gesamtschule Trier)</a:t>
            </a:r>
          </a:p>
          <a:p>
            <a:r>
              <a:rPr lang="de-DE" dirty="0" smtClean="0"/>
              <a:t>08:45 Uhr		Teilnahme am Regelunterricht der Klassen</a:t>
            </a:r>
          </a:p>
          <a:p>
            <a:r>
              <a:rPr lang="de-DE" dirty="0" smtClean="0"/>
              <a:t>13:00 Uhr		gemeinsame Teilnahme am Schulessen</a:t>
            </a:r>
          </a:p>
          <a:p>
            <a:r>
              <a:rPr lang="de-DE" dirty="0" smtClean="0"/>
              <a:t>14:30 Uhr		Teilnahme am Regelunterricht der Klassen</a:t>
            </a:r>
          </a:p>
          <a:p>
            <a:r>
              <a:rPr lang="de-DE" dirty="0"/>
              <a:t>16:00 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AutoShape 2" descr="data:image/jpeg;base64,/9j/4AAQSkZJRgABAQAAAQABAAD/2wCEAAkGBxQTEhUUExQWFhQXGBwXGBgYGBwXHRocGBwdHRoZFxscHCggHhwlHBcYITEhJSkrLi4uHSAzODMsNygtLiwBCgoKDg0OGxAQGywkICYsLCwsLzAsLCwvLCwvLCwsLCwvLCwsLCwvLCwsLCwsLCwsLCwsLCwsLCwsLCwsLCwsLP/AABEIALcBEwMBIgACEQEDEQH/xAAcAAABBQEBAQAAAAAAAAAAAAAFAAIDBAYBBwj/xABAEAACAQIEAwcCAwcDAwMFAAABAhEAAwQSITEFQVEGEyJhcYGRMqEUscEHI0JS0eHwYnKSFYLxU7LiFkNjotL/xAAaAQACAwEBAAAAAAAAAAAAAAAAAgEDBAUG/8QALBEAAgIBBAEDAwQCAwAAAAAAAAECAxEEEiExQRMiUQUyYRRxgbHB8DORof/aAAwDAQACEQMRAD8A9sFJq7FcapIGzT0qMLUy0MEOpUqVQSKlSpUAKlSpUAKlSpUAKlSpUAKlSpUAKlSpUAKlSpUAKlSpUAKlSpUABu0CmAeWxrLY/iAQqsEljAgT7nyr0C4gIgiQeRqra4ZaU5gig9d/ia0V3bY4aM1lG6WclfgOFKW5YQW1jy5UUqN2Cgk7UDxHaMK0BdKx3Xwg8zfZso085rEFnBoKVQYTEB1DDY1PTp5WUK008MaDM12kortSQcpV2uUAcpUppUAcrhFOpRQQNApwropRQSIV2lSoAVKlSoAVKlSoAhxN/KJqCzjJNR8YQ5QRyOtCrV/XQ7V5/wCoa66nUKK6/s01VqUcmlBqG7iIMUsITkE02/hAxmYO1dS2V0qU6vu4KUknyTo006mW0gAU+tUM4W7sRiqlxTHd0s8+VXaD9osA91AU1ZeW0/3qu9zVbcOy2lRdiU+hcJ4x3jZTE8qMVmeznCbivnugLAgCZma01V6N2OvNnY+qjXGzFfQqr4rGLb+oxU5rC8expa4R00q6yexZOfqbvSjlGzw2LV/pM1PXnfC+IG25M/wn8qmsdpHV5JJE6zWnS0y1EHKPgyx+oRSW/s39I0y20gHqJp9VHSQP42rGy2Xca/FYAJcuXAqCTz6/5616cRTcg6Vi1GjV0lJvo26bWuiLSWStwrC93aVDuBr686tmkKRrZGKikkY5Scm2xCu0qVSQcpUiaVAHK5XaVACiuxXaVACpUqVACpUqVAHJpTVHidyIIOkwef1aD0151BfxpVWO7RIGx20nlJ1igB3E+IG0ymGK/wAWUAwDoCwkED5q7hsQHErt12/Os3YxgWyly6zMsic5HhnQho3GuxHL3ond41atpmOg2A6x0qG8Exi5PEVllDt7j2tWFK/xPB9INY/CdoGUpPMSdB1MTp0FbHiLW8UhVtUYf57ihXDOxNrvczXHdViEIA25E9K461VeovcMcp4R3NJbp6qNt0eef5Nrh7mZFbqAfkVNTAIGg25Vy1ckTtXZwcJtZJKVcrtACrhrtKgDkV2lSoAVZLtH2euszXMPlJOuVjl19Y2rW00tSygpLDK7a42LEjF4HsfcNljedReI0CyVXrJjWdqq8O7I3zd/fZVtAgyGkt5Ach51v6UVopvnTBwh0yh6KltPHRxRAqHFY1Lf1sFnrU5rzHt1inGIZW0A2PURyrNZPasnX0Ok/U2+nnB6ZbuAiQZHWn1nuxGb8Kpb+LVZ6QB9yCa0NNF5WTPbD05uOc4Yq4a7Q7iHGbNk/vLiqTssyx9FGpqSsITXM461512o7VsWKoSqjTTQnzNY88ddWkMdPOuhX9OnKO5vBhnroqWEj2nG8VtWvrcDy3PxWT41+0BUkWbZY9XOUfA1rFYjiMwwH1CT6gkH8poXi8zbmPSsMlsbi/Bsi9yyg9d7e40kkOg8gm33pVmAhGhj5/tSqrI2D6MpVm8H22wr6MzWj0uLA/5CV+9HsPikuDMjKw6qQR9qcCVmA3risDtQDtBimW4o/hiR68/0pvDMeSwHWpLlVmO40RNQDFLtTsWpKMBvBis5bxBHlUC1w3F3tBaULnCodyxYxsNPXUAQaxGG7SAYjK5ypry1VlOUPExkI1y6771z9oXHUC27UnNqxKnZZXQjnMH4nWvPDxBgIZjGY/fmOWgpJSfgqlw8G4xvaIhgrZrlrOSwYrmbLOSI1jVSep6zXOMYi7eh8hy7qFlhDKrSI3HXkNBWSwuLOZHnQEHWTBBzEKIJ/h1+9eodnO0i93lRQtq3CSR4gSQNQG2mRI6bUklvWGaNJqXp7VYlkZ2H4fdeTczLa5A6EnykbVu7NkLtz3qknGLROUN4umkx1329aIK0iaivT1weYrn5G1WplqLHNrH4HVneMY8i4VHKrPariTYewXXckLPSZ1+1ZbhF9sYxUtluBZDROx2Yc961y01k6XZHpHI1VuZKpds2PBcXnUzy0ojVLCYdLFuJ0GpY8/M1Jh8ajglGDRvFVRjLbyaa/bFRk+SW8DGm9MwwMa/FAP8A6g8U/wAM0atY5DALCSJA8jt9oqISU84Fr1EJ5wy5SqC/iVQSzAetNbFrkLggjyp9rLXNLyWDXnfaHi9xMQwJy5WgfpHrR+52hIblE0atLbuhbmVSdwSASPQ1sqzp3unHKZhnKOqW2EsND+HXGa0jOIYqCR5xVg0OxmMKtFRX+0Fi2vjuAN/KPE3wNvesb+Tpem4xWQvVbFYO3c0dFYf6gD+dZXiXbaCVtWjppmc/op/UVmcd2gxF767hA/lQ5R9tT7k0raIWVyj0bHcZw+HHjuKv+kanToq61muI9vhtYtFjyLmPhRr9xWWxKE20882u3JP1Bqfssq272Z4LZSE20bTUecT80L3NIiXtWR3G+NYxsveNcQMJyhTbBIJBAO/IGJobxS7N7w7JlRT17sAfpPvWz4vj07pjc1VUNwjfVBmEDroK8vu8QuOYt2mPm3gBn5P2qZQafAsJqSHcUxBkk8zNC8FnvvktIzHyBj1naiQ4biLn1MEH+kfq1aHDXPwuHCLqQfGxMk5tR7AyK7FOrsniDwn8nNu08K05rLAvErF2wq57TwNBlGYD1I0EnqRvQzvbz/TbC+bH9B/Wj1ri7FwszO69RzkdKe7AbaegrFqqI0z5eW+TVpb5WwzjBn/+mXz/APcPsoj8qVF/xEdf896VZd0fg0YZrj2XMSl8ZuUrH3DGPis7cwt6w7AoFcaFrblT+hj3rUWcdtrvtrv6VT4tZvXHzKUiAIYGdPMH9K4307WXXyamuPk03VqA3hXEsRfbumuMwUZovKW2IiGENuR/FRvCdphh3KXcMAw3a02aQecNB9prKXrl23lzWzLNlDKwMaSNSQQNzMaQKtuuHPiulrtw7sGKj0BEEx513KqLLPtRjs1Ea/ufBvLHarDONLgVuS3P3cnpLCKyfaftaltzNkd6AQGzyh21KiM0cp6H1qrhzhspUqxB5lyT7REUHwXZC3dxL96z/hkVe7ggG5mmQzDbKc0gQTIp7dLdDGUVQ1lcvtYO7Yi01gYhVDPccoGBgwk6ldfETzn+lDL/AA+5h7K3LikK5OVgBlMmGEkSpAEbedaPtn2ctYS2mKwruvdOv7tmLDU+Flza/UBIMjny1p4+5juI20cWAAsAZmQKchElEaDrlE8tBWd1yUsY5LVbFrdkqYLFW7Vq7kIuDMI0AMHckEH+UEQRvTcHiGyZUMEssxuQcx3HOaiwmCCW7yyQ4ALKWCQwb+JTExBMb6j1qXs/YVZe6MwGiqdQSI3M7AHb0qK6nbNQXbCyyMI7n0jQ9mkZwwk96WVEnWAPFrPIZNp2nrp6o+NyKoO8D2rzZnttYtMQEYuzKRKD92F0bLyMkeVbLw3WRFOVwgZtJEH3Hi+dAfI1odPpT2zK42uyvMDmO7Q2bmay6hlOh1/KiPZ/hFiwk2QfF/ETJ9J6Vh+IdjsSt6LWV0YkhiwGX/cPflNb/g2H7uwi5s0L9XUnUn0mr9T6UK16Uu+0Vaf1ZTbsX7Mq9qcK92wyWiM8gwTEjpNZ3sRw7ErfLXUa2iqV8X8RO0fEzRn8YetGOGuWST7VxND9Yna50beDbbo47lY+wZe7MW2u55YLMlBEE+u4HlQnEcNvDFGVY2zmYMAYjkpjY6xHlW0NC8dx2xa+q4CdoXxH000HvXRps9LO1dmeekrn485Mp2271LltRmZWUKsCSWEyPU6GKl4Hgb7WLyPofCUBI1IOvPpp713i/asOsKuXXQsRJ3nTYfNAl4sZIOoIII8jXUoc7dPiOODnamMatRmSfu/zwcW+Xud2slwYK8xO09PWt9w9u5tLbmSBqfM6mvPMFigly2WaApG+2gP21HwK1rYmedV2XR1CX4/sevTvTSb+Sp2nN5WFwXWNtvDl0GU7wMo5wdayxt/vJc+ASx6sAJ389Pmt1hQtwlXAZIkg+mnvrWP4raay11UJuyckQBlTxQPWDBM8h51jVMXak3wdD1pei3zkpcQ46wYZTAIBAGg2g6eoNVbnFJgpZZmIk5QAs7bnQbbUQxnY98iEXFBAGcHbUz4SN94jn15VJbw3dqApUqB/CfzkA+9b9XKudSUFnHx4MWkUo2NyeMiS3cu4Q7WrqP8A7/CSPTWJ+KhwfDbKW814m/cYk+MyiieSCFnSZM71Ml3cdR/7ddfao7mGYicrCRvv8j/xXN0Ua42NzWV3+xt1jnOvEHh/2Ebdm0bL3AILRbgkmBIZgCTMeFdP9XnQ9yBoAAY/Kn6oBbnlPSS4GvwFqkx1BjXnP60X2KU249DUQlGCUuxC+TB28qcjByynmrR6gZh8xHvUVmyWYAGATyE1BmKOdZZH/wD2U/lNUZ5L9rxkkt3QNIAB0JHT/Nfaq9y1BKncf570/GEAnL9O49OQ9qrYglsrdBl+Np9h9qlvJGBgb/DSqsf82pVAGbx2LbPoSIOhGh8jptpFXOG8fxSEBcTcC88x7wADfR5+KHrgXOxVvRgf1q9heHsqszodJOoOyx+blB6ZqmMVFYQ1ls7JbpvLC/EO1Vy5lV8rDKsmCGUiZ0BySecDoJMCuJjuc1m2YmTU74gqFA0yrqOpJJMz5ED2roaTW+hw1lHP1OlVvK7NEnESOdFMDxq6CotgMSdidDsIEazLLWNW82UFoDEgLHpJ576p96ucWVwuH8rRdhAmWloP/aF9a0ar6lCcNtZno0LhLMjS4jiJxRC4jwWB4siGWdphSxI0WPFoOYq/wzE2kYKrP3SqMqzr0gt03NebWsWyoZ05LE76c/Lp1NWMNxJ0MliZYQDtBBnl1y/asK1e2p4Xvfn8D3aSU+nwul+Tf8e4XZxDG4jm3daM0yytAAG5lTAGuvpNDuC4Ze6W2wC3Ljt420yw2QQf5ZWZ50Ks8RLNbBYKrPlzGVVRIBZpBI5kGY09Y3/aDhttEW9cf91ZAzahSQNlU85MQP0qrTXwqlGc02+c/j4Y0NPbOpwnJJ+F8/jJne3g/Dfh8OrEi2pJ/hzloLN5AmRGv01V4R2kuJbJmCxjp9IG0eRA+am7ccUwt4WIcveAHiUSoRt1fznUDca1mcTjUV8qgGFGmoGozSJ/3Cp9fFym+cFyrzW4rg3/AA3tVcUZgxjWdeSgExOk66Vqrvai0bbrbcFu6zooGsH6RHKZAjzryTsrhTjlu2gxDCWRQsmSpUGdAANZ9qvdmuI2cPaxS4u3GIt5LYLJmZfCcqr/ACsHBM6ctdKTUWV6rUpx9u3/ANyNVVKin5yekcB4haXDp+IM3bakME8UgGFmNCQInXqZp+K7YkkLh7Y1kAtrsOggD5rCdn8TLh2OVIzgkaHmNOY0196dh8RczXVdVw6wWQXItgqD4cpZhpE7A1ZZRRXco1vvt8ExnqPT3WQa+PyHsfjcTcMXHYyDAnwn2XQxQpHAGUHMdsqgsREchJ51zgV+5eUi0/jJPh5QBqc+wMgaCdjtRu4blmwzv3QZVLXC2a5IkZjlGQDU9T96ruhGNjjF5XyaK+aI2S4k/H+QXbwNy6QBbiNZdoOmsgLmPsYmrKdm8sF3ZZ0MkJIG8AyZ9AKG4Ltc7KAdczxAAXTNlWMkETHUzQ7s7xU3MRdw9z6blwKGCqrLJhWYx4oJUa7zV6qdcU2+Jd4+DO7/AFMwS5j1n5NVawVhCuVXutp9KhjqY1dyAOWg6VLbe8zFVtLaQZYZrneZixiPCIUgxOvPSgeOunCCMxYuTLDwgQek6eEe+tN4TxRma7kYHKjMehiNj5Z1PlpVrrrUZzrl11+SndZKUYTj32/g1xxj2vD4eXiOkmKzuJvE3bgMbE6+v96fxFXxJtsqOcpkgKfENDEgabGrPCbpv94TlCKcuSI5AgeWh9orFTGc63ZY8Y/s6N3pQcIVZbec/CBOKxd02mRW0kEAnQQRt00qhhFuB8zwJO09f0q/cYFiFjcge0jn51SOPtDMpuLm2gz78vL71bDWWQrda6ZnnpISs3tcotW75U5hrGoHqIqpgeI3LmIS3qGZwvprqfYSa4uMUmA6n0NEMC2TM3MqVHkW0/LNTabWOlNYzkTUaVWtNvobisVncuJAcmF2gA6A9PCQPao2bST5H3/81y/1HPX3G/5z71AGEMDvEjnsNR8T8VlcjQkdt41rb51389RB5Ee1VsRayFvFmliSf92v51E1wEedE8MGuISQSgWXMaLl5luUETrqeVLx22WJv7UuyhcOaPSPWJj7QPaprNpMhkG4zGAitBEczK/kaz/F8e6aDRToI5+vmelBDjXmQSDG4MUinuWYl3o+m/ebr8NhxoWuA9ClKp+GWwbSE4jMSoJPhGvuJpUmWPsh8GXCL0+dasrhh3YymNcumnMnl/mlP/6Bf/0n5q9geCvkJuAiGBEGQdD+pq6UtiyzJGO54RW/6asiCYIEzrqfMyOtD8XZzFpgydyI9/DFF3uEEruZyyTBHX1+PmgvGuIWxbgMWeIbaAf5RAk1VC3Lxk0W0pJNDv8AqqiAiKACY5nX18qhu8eaYn2/Sgy6xGnP9K7w+xnvmRIBGnWrCuMcvAcxeHFyybkQwI+kDUHmRI1kDXzqlh7Kfu88h80hY3mFJ103Tb0rQ4qzb7pl7sIWgktmATmGDbHQR6kbGKf2Z4RYvMT43NsA5wcubfkOXmZqNyS5CVLcsIzlqxmYzoogSdtN9/n3q7xzijsMpd3RIQIxJAg8gIA0X7iiPG+CKbtsW0VAAzOIK+FYy6dSSR7gTpRXgSiW/daAxChVLdTof6k0bxVRJvB5/i78FiNpJjlp/hofat3Ll1FQM73MoVRu0iAPYCJ6A1p+0uHS3dxGQZVZdFZR4Sy6gdNToRUvD+AS+HFm4bRyw13OczkeNgsfQgBjznnTZQsam8v4Nvhu0SWcVbsW7NuSy2XuKdAT4mUcgZJYaGddRyqftOxWGKLbcsjXH70MqT9EBs0bmNATtPTSsdxrDNZtXFeBd7xrwymZkQjqwg85nQzFc7YcT72+zGCI8LLcLABkBK/LGRuDNLGiD9zXu+Rp74z/AA10M4dxUrYG5yrdVZ6CSs+UsB7Gj+E4/au907XP3oRk7sZiAHBU8tBqDJ6ab1jsHlyYdZ0fvwY56MP1plrB3VFt8jhTkUtHh1jwk8p6GnUYp5wJdbO5QUn9vR6n2O4fiEU37iZfEzAyuoNsKDE7FgBrFO4lbv3PxC3IXvbBtW1LSSc6+MhZgagTvtXOA58RhCocmRDSfDOaR66g/FQ8bv5GF03AbaaEAEsvglmgTzXNvypGlu3eS1vhwXMfkz/ZjAHDYu3duOCbcgooZtdQBOXKIJ60bsYKzh73frhrxuTIa5dCid4hDG/IjcVRwPFkY98hldTqIMEwZB23onb4fdKG4zjUGE8UnLuRpGwJ35VphscG5vD8IyuM96UFleQjieM2765LVq2SFN18zTDH6QNJYyDA0Fct4q4hYKyl2sXHUhRIKJpEjb6d9/tXm+ExYt4tha1Bz6ATOqudOe7RXqb8WsXMoVEDFQYAjwkqBIjqQNetDsxBRT588Ln+R1Ruk5vx1+Pn/syPCuIY66Sb1y6V5AjIOfIACNqJ4riF2zZC28qs5Cs2hYEmJBB3yxrU/D+1uGu3RbtwGgmchUadSQPtQvtK4I8O0jbT1is85Y4L6K8vIWtcNa25koO7iQWmehB5jY71gO2QzYh2QcszR15z8TRnB8Vd7V7Mbj920GAWCjUSx5eU+dB+K4l2tNoBmBXNJmGiRG3Ia70mXkuUY7WZPOZkEz5V6u13LZs5tM694Z/4rr6An/urzbs7wC9irgW2IUEBnMgCWCwDGreIaV6pFnF3ctvvHtqFCZCCuVYCkifDGWJMaCrJtRWWZ4R3MFXuIrbTOwY2yYkDmNtT6mm8KutiWH4dHdhvAAC/7mYgDQ8zW1xfCbTAjFFXGkIsjb+ZhBPp60v+r2bKC3aVUQbKoCgew/Oubf8AUIxWIrLNcNJKRFw3snaTxXznYgeEaKD6jVuXSrvEMmU2lyKpUpl2Gs7AUBxnaTzrP8V4xnjmVMg8/SsErbLn7jbVRGvkeOH27gIZsq+ZAiOhoNd7M5GVreIQ5SGAZDyMjnBFL8UDLKYnoJM+p2qtfvTudOpMn+lPV6tbxGX8YN9kKrsSmshDF8UulyTdt+3/AIpVkrvFLYJ0Y+dKt2y8y79L/rPUxeLCEC5o5g7+RmI30+9U7/FFJbvLl20QJNvIrggblCm4HT86zuJ7SALlCMh6ltv8g1Lwvij4u/YtWgGvSQSQcqpHjZ9ZOk+5FLGq2xpSyc5zrgntJ8DYa9mt4cFrjMSOQUEsczE6qACd+goVxXsBiMOGe4V7u2M2cGVjpO4Yelewh7WFt5bS5QozGACWYaEtPPffagf7SbxuYJwhhCVM7EjRo+011IURgjJO2VjSR45bMNv5fH9vyq5iGFkC6skmPc0GuXCSBz/8faj97hd1VsEAvK6+R3n450uCyEXJNoLcPxtzH22tCFuLqupBbWMp9jRn9m03C1zwoVbKw8TEnqZnTeifZTslYtpavXNXdZididwNp3jWjWG7N2rF+5etSve5fAZyqR/EMvXTUg7U8as9iOxpme/aHgsR3q90y5TaBLKpnRmBWADI5/8Ad5VX4Laa4ufvABIgsT4xBzZSNZBy/PlRv9oYuW+5xAByrmRoAOp1GoM5Try5HyrzS1xZxc+olSZgHn1Gm3kKJ0rHB0KFF1KSfL7Nd2m4fbu2ALajvQYzMQGaNcupUtuYMaR0JrNcMvlLqQxz2yxUdZEH7VZ49xa4UslbhFt9TDHcQNeYMH7igr8bIEFQTMg/y8tKhVeGyp0pWPL6C2MxH4i7cZyxZgciqpuFmEFFCqJgwddgBNAOG2+7vIl0AZWi4ra7E5pj+9GeBYm4q95bbI1xiiNIjwxmB0JGj7jUUIsWMtxg/wBSkiSQ2vIk85n3mrG03hCXrM93jo34UOyDIAi+JhmgkkgAy0GB4j59OVVcBiHwl42tw6k5WK6hSQQx2kyY6zB5VmsFiyLoAbwXNMzQcp5akE5J0y7a1NxFlbEr39rKi3M0uutwfwgwBFsnUjXQn0qh1vOMlLsillIMHHHCYX92uVWlkVmlofXMwHMjYQKE8Ix3e2sQbl0BWQoF1zSxAzQAYUda0WGxto2LjXEVzdVma5cUMx6kgrKgAiMpgAaAViuFPa/EojEd2Wg5ToMwg+LbTQnluOVTGBV62eMcEXZrFW7d0d8WC6yFGaeqsJ2O2mteg8HvnGlVsMQLczduWm/diMq8wpLa6SdpIrz7tngUsYy5btZssg68mIlhppoTRLsfxm3ZZxfuOtvIYyzqwiB4ddpE0848EVywza43gGEsKnc589tsxuMQ3iiDm0Ghn6R0GlTvYyE2LrNaLKLlq6pAZQSNeQAzgnKfblWMHH1u3WynQ/Tmnwgbt6+39jf483gLzuSVCWzE+BUCtky5YIJffN191pTbbl8D2tYUY/JDw7i14M1hrdhO6DC5cW1J6oxZWAAbSCd5HOpBdtpbF26c9stqdtZgQu/I6eXOKH8b4sGa3atXFV+9VS4UZlUySCRuoOUkcyB51n+PXRbulMxYA94wJ0kjwoBsDlyz6+VM64y5IjZKHBtsTx60oH4XwC5LN3bMuZoiTlIk6IvoT61juKcSa40NoitqE3cknwg67DntvVbBPeclrfeO0wTAYAEHQD+HbkNh8zdnF/f5ciOQrn94RlUgiWbUDTUa6a7bVKikiqc222abhNvC2ADdYXmSXi2rgW5Uq3j3gjcwPpGvUsnFr6p3WGsrbtKTC2wAJ589T571luJ4N7imbVqBGY2WQnKNT4bbwYGuq1vOHsGs2mE6op181G9czXxcUm3k0ae/HSRm8Qca2vdt9v8A+qz9/izBipaGBIIO4I0I+a9MOleQ9s0KY290JBHuAT+tUaOELZOLRos1M1yEbV644JUFgN4pd3eJgIxPSNfas5hMe6MCkg/aOhr03svww4pPxGbuw9w5FEHaAQBy8U/Hz0HpIrorjq2+zM2eD4snOmGvHk37tv6VcucAuXbcMrozEKA6lIO8ajaByr1W6ndoEU7c+p5k+poPj5cTOoM+h/vV36KOU89AtbPa4+GeSYvsg6OVLSRzCmNRPWlXoly08nU+xrtaNhlyea9o8SHuFwMozFIJLHwbkkn/AFAeqmvQf2aYFbGFN9gRcv7NtltqYUeWYrm/49K8yCti8UiCZuOqDaRLan7k+1e2Yq4iKLdsDIihRyEARREifDFxYnEQokklZg9Dr7aVX7X4kOFsbCCT5A6D7TU/CWCqzkxKlp8hoPzJrFYq+b9x7hJCs2m5JGygDnpHvUs1aOvdLPhDOH9mLCtmYlzM66DTr12rR2IURGg5dPKh2HGUAAa9Nz6t+iin8Qu5bTxvlIB/1HQfc1CSR1VGMI8IIcZ4+mF/BBjClWk9NE3++tbDC8US4isrDQTvoQd68g/aiR3uHtn+G0faT/8AGh9riNxLdsI5BIG3UjXT0ozyciqn1nLnGOT0D9ruPH4WwAd7pMT/ACodTHTMPmvMcHeKsHiYIaNwRNRY/E3brA3HZo2k6DyAqXDNGn8O48uo/OoybNPW4+1lnjgH4cFNg4E9AQdPsPihrKCQfP8Az9aJm0160bSgyWB0EnwCTAGpMTVfhWBNy7btxBLQ07jctPoBUtjWc2N+MIMY2+bdrDWojKmczpJaIJ6eFfWszjBlLIrh9ZzCdQYJ+J19DWj7RXwbtxoYMDlRSCpyiQpE7zG4rKOJckEAA79NaTjCM+pftSX7l3C3HCyA2gkGDtMZvSdJ2nSpsfxNrgAaWeRDk6gdI257+dQcQ4oz5UVm7tVUZTIBYDUx6zE1RUZiBI/Ko/JheF0a9O0DdyqEpcy+AKxIcejfywdVgj71mRikF8MqhU7wNlBkBZBKgxqImiXDeC94mZWIAkKVUMcw1JIiYPlymgtvCRdyXGFuDDEyR7RvPKhdihbjXGe9d1SDZL94sjUHQEgzOoAmah4deQaPsR0mf6UOu2FVzkcOvJoK+0MJqNjypgCF1kzsbYIUEhSdyP8AVGhmjnALZu28Qhb6wY5eLLufLRfisujaVtf2d8Ga8jvmCoHK7y30jSOQ9asr7wyuxtLJl+DO34u2HWSrGVj+UGdPaah4y5OIuk/zn8+lb3j3Z5RczhkRrUEmDnZcpknSCemvKsLxS+j3XcfxQdeoAB+SJ96SWFwmWLOMsl4CneXYysfCSAv1ctV01IBLRzjcVb4K6I9y47lgBkybM+bUkgMSACo9eoiKg7NODeMqSMjE5d128Q5aGN9IPLcWOKgXN8STllkBRpk8j/CPk+9KLxnkIm4j6rZuJGxUz7wST96cO3z2rSWkth2QZS7sdSOeUf1ongbwa2rAQGANYfjVsqXBuAw5IQA8zz0AmPWs7UbuJro02VKpKUfIUxfbLFvH7wID/IoH3Mn70EfFMSSxLTvm1qBW0FNc71bCuMPtWCptvsnd9hPLl+R869U/Y6W7q4zT3dt5ToXZQGj0Cg/9wryVFkH5r17s1jEtcPsLb0lMzc5c/WfnT2FWwSb5F5NFxbiOpig7X2IJEwNzyrN8Z4+bcliJ6aE/baqPB8ZexgLFiFVsoUGANAeXM9at3LJPRrPxD/yn4pUMOEA6/wDI0qkCb9m/ZxBhjeJAvM7LqpMIpgAaaAkEkjfblWju4aSFgL1IEAjnHOaPYPCizZS0oOVECjxEbCNgYoSbwe40EHJoZMkE6wSTttS4wQ3zwDeNXCLF/KNMi2wOgZgI+KymGtGYGrbTyXyPX0261oe17lLNu3Otxi7egGn/ALh8VmbV9V0+4pWdXRLEMhe0MogGWO5/znTsaoAtzsb1oH3cTVaxigBIB+NKZima41hU+pryRy1zDX7TUI1WP2sCftVxAPEHAM5EVT5NBaB1+of4Kz3CruhnWJj4/vV3t1iRcx+Jb/8AJl0OkooQn5U0GwlwyRO4/wA+wpfJxqbPTlkJMZ2FNRyp1pYVBpq3nt/XrT7mGYldTB01HIeXxTbWaP1kc+S9g78MjAlfEdQYI9POtFx3i5D2sSo1yi2NBmJOYkkmQfCYkyay+OHc93GpMxrpAgT8zy5U7j3Fy621VcuUydZk7dPWkl92BpaiMoKROuPGKxqPcJyaTvoADz6zQbC5Tc1JCySZ6CnYFiGZhocpn3iqseMg85HyKXalwZ1a3ljEb70422ADFTlMwdgY0O416aVChovjeLtcsJZIJK89PhQBp09BUvJSsPthzsxxLCWrZ753WZEW1bxD+XaPeRWWx5zO7DNGYxm1OWfDOp1iKrqdBU7DN11iP1+9MkIQK2lLyqQWyFgiCDBnkR/fSuJME5ZA0zQdCdpO3saGScmj3YrtGcG7ndHXVf8AUNmB5f0ms65rts6UJ4eSGsrDNbx/tebwmDnAgbBQJ1EalvVorLYnDkAMJhvTnr16EU5NVJO9GOC4mxlCXoOi/UrH6SfpIYRK5d+lEnnkmC6iDOB3xbvK5ZlgN4l3UlTB3HPTfaa1nC0uXh3txbYtx9bWkzN/slYP+4j5qvxbE4cAd3Yt24M5gB7TO+vWqPEeLXXVWacrSFOwYLoSPLUVU5Nr2lyrjGXvYb4lxm39KgAeUCKyHFsWtwvlQTIJeSSYjzgdNBXMxzjM2SADIXNr6e9VcVaAY5WLDeSMvrpJ/OiFe0Lbt/CGWuU7TrScb+tNWnXGJiasKjlq7lM0T4dxt7alAfATIHSd4oQd641C4JyWsZjGuHXYchW4/ZelzLfMKLUr4n0loPhHtHyOtYb8IwtLdI8LOUXzKgEkeWsVv/2W8RuFblnIGVPGCFZmBfQjTSPDOpHvTR7FZqmtp/6b+2aPbw1yi2dv/Qf5j7RXavIC/FOI92ubKxXqDBHmQdax3CrRLM7HLnbMQDqZ5eQ5VY4hx+xirbqk5gD4TKkEEAHz1O3kaqYbGC1Ze4wnu0LnQa5QTSIPJU7XW+9vgDKcg1zbS2pA1nQRyoWOGqB4gvosn5JgD3NBrvam20k22dmJJJIXU6naaH3u0rfwWraHqVzn2LafakZ1YX01wUcmvw2GX1H8qar6s/0/euYTiOHGLsk3Mzo2cldVQICTJ2J02WSZ9KwuL4pcu/W7MOhOnsuw+K7gWAdP9w9tamKy8FFuuysRRd4zwtYOIOIRu9d2hEc5cxLeL+UkyI8qz1j6h61dfElLrqxIUtDxzg6mDpNFXt4U2s1pLhaYOdgDJPhZCo0A5g9N9abZlvHgwZwh3DLEr7/lU9pZvR/KI9yZ/pU3CmAXWAMp/I1S4VckG4f4mJn3oEIu0lwC+BrARR+Z/WhVxs0Rtyqfjd7Pfc8gY+AAfvNU2PKq8c5LcvGAphiTZZdQWb6tIjT+lD8EhZ5001PvV/DYiEUdBtt61XwCFW1BEwNQdp5UnkZdMJ4iykKSFjMDtyGp+wNcwlpe6LqNchj4NRcWBAgggff1MGpODtooOxETE6HqOdW+SkBWm8I+KluNCeHlv+lQAgFlG0mPapVb46daQclxLg3H6FmP3mp8FxZ7SPbgFX3B29xsZ0+BVZ1GpnXp7/0qE6kf5yo7GTa6IwNf0p9pZ+KbrT0bY7bj/Pmgg7ZUlT5GuhtB1GlNwx0Y+Uf1qS3GSf4pIj4j9akgiv3CYQEkch51vv2ngLiLVpQALdhFA2gmZ/IVhsIs3UkaZhWz/aZczY+5GwVB8D+9CXJOTI4t5M+Qn20P5VHiXzCNPDqAABPr1NLEnWfaoG/LShgMCHcDSuAE1ZwxnT4p2HMPHI6VGAyVCK1vZfs3ntDFXAXQHw215lTvcPJfIb9RWfxdiNa9O7HKbNpFB0KiRuD1kUYHrWXyYvtbhrgUMwCopChVEBZBMADQbCmfs9ZfxqIwkOrLsW1AzAwP9p+a9H47h7N22yXLQhiCcrEajYjpQrhnAcNZK3RhiGQ5lY3X0I5xIFQnhlkqmzTNgrf8zeyJXaBXu1ABICLHpXKv9RC/p5HmWH4y1t89tVDHQzLSDuCSdqM3O290oE7tBMhzJ8QKkZY5DxTz2pUqq3NlRm0uR50nfyrlKpIEhqdOX+ba/pSpU1fYsujvH0jEP5kN/wAlB/WiWBsFrDZR9IDH0ESfuKVKrof8k/2YsvtRPGW2+pylIP6FQNtTUXC7rLa0jLqTInbpSpVSyUBsS0ZeuszrJNQ2wWYDckjSlSqosDV2wUMMsNAnYnbqKL8fgLZI2KnykD8vmlSoXZPgGYjxITzj/PtT8BC2wsxIg/2pUqt8lXgBYyzF0gddPcTXAvxSpUnkdFy5JtA8gfy0qmg8U9AT9v70qVQiTokkDcmn31iNNYg0qVDIK/dkb0W4LgFu6MxWTlUxPiiQCOh61ylSTbUW0XURUrEn8kTWSlwKd1YbeRFaj9pbj8fcgADKg08lpUqapuUU2LbFRm0jEYk604/mKVKmEI1JBqV70686VKgAm9slZ5V6R2Su5sMhI6j4gf5FKlUsmvsJmxL+QoP2hxsnu196VKlNsDuF7NFkUlgCRMRNKlSpRs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http://www.ksj-trier.de/bilder/IGS/foto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41" y="3372927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14068"/>
            <a:ext cx="8596668" cy="1516332"/>
          </a:xfrm>
        </p:spPr>
        <p:txBody>
          <a:bodyPr/>
          <a:lstStyle/>
          <a:p>
            <a:r>
              <a:rPr lang="de-DE" dirty="0" smtClean="0"/>
              <a:t>4. Tag: 22. Juli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2589" y="1130060"/>
            <a:ext cx="6674300" cy="6188311"/>
          </a:xfrm>
        </p:spPr>
        <p:txBody>
          <a:bodyPr/>
          <a:lstStyle/>
          <a:p>
            <a:r>
              <a:rPr lang="de-DE" dirty="0" smtClean="0"/>
              <a:t>08:00 Uhr		Projektunterricht „Kulturgut Schach“ 						(Schach in Deutschland)</a:t>
            </a:r>
          </a:p>
          <a:p>
            <a:r>
              <a:rPr lang="de-DE" dirty="0"/>
              <a:t>13:00 Uhr		gemeinsame Teilnahme am Schulessen</a:t>
            </a:r>
          </a:p>
          <a:p>
            <a:r>
              <a:rPr lang="de-DE" dirty="0"/>
              <a:t>14:30 Uhr		</a:t>
            </a:r>
            <a:r>
              <a:rPr lang="de-DE" dirty="0" smtClean="0"/>
              <a:t>Projektunterricht „Kulturgut Schach“ 						(Schach in Tadschikistan)</a:t>
            </a:r>
            <a:endParaRPr lang="de-DE" dirty="0"/>
          </a:p>
          <a:p>
            <a:r>
              <a:rPr lang="de-DE" dirty="0"/>
              <a:t>16:00 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 descr="http://www.volksfreund.de/storage/scl/archiv/nachrichten/region/trier/aktuell/1933379_w678h508q75v23663_slg_schach_wahlpflichtfach_igs.1-GON37O0EA.1-ORG.jpg?version=12996997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46" y="3225590"/>
            <a:ext cx="5715000" cy="35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</a:t>
            </a:r>
            <a:r>
              <a:rPr lang="de-DE" dirty="0"/>
              <a:t>Tag: </a:t>
            </a:r>
            <a:r>
              <a:rPr lang="de-DE" dirty="0" smtClean="0"/>
              <a:t>23.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2588" y="1337095"/>
            <a:ext cx="8186469" cy="4704268"/>
          </a:xfrm>
        </p:spPr>
        <p:txBody>
          <a:bodyPr/>
          <a:lstStyle/>
          <a:p>
            <a:r>
              <a:rPr lang="de-DE" dirty="0"/>
              <a:t>08:00 Uhr		Projektunterricht „Kulturgut Schach“ </a:t>
            </a:r>
            <a:r>
              <a:rPr lang="de-DE" dirty="0" smtClean="0"/>
              <a:t>(Geschichte des 					Schachspiels)</a:t>
            </a:r>
            <a:endParaRPr lang="de-DE" dirty="0"/>
          </a:p>
          <a:p>
            <a:r>
              <a:rPr lang="de-DE" dirty="0"/>
              <a:t>13:00 Uhr		gemeinsame Teilnahme am Schulessen</a:t>
            </a:r>
          </a:p>
          <a:p>
            <a:r>
              <a:rPr lang="de-DE" dirty="0"/>
              <a:t>14:30 Uhr		Projektunterricht „Kulturgut Schach“ (Schach in </a:t>
            </a:r>
            <a:r>
              <a:rPr lang="de-DE" dirty="0" smtClean="0"/>
              <a:t>den 						Medien)</a:t>
            </a:r>
            <a:endParaRPr lang="de-DE" dirty="0"/>
          </a:p>
          <a:p>
            <a:r>
              <a:rPr lang="de-DE" dirty="0"/>
              <a:t>16:00 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</p:txBody>
      </p:sp>
      <p:pic>
        <p:nvPicPr>
          <p:cNvPr id="3074" name="Picture 2" descr="http://www.volksfreund.de/storage/scl/archiv/nachrichten/region/trier/aktuell/1933380_w678h508q75v30387_SchachFreigestelltNeu-GON37O0E8.1-ORG.jpg?version=12996997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0" y="3467818"/>
            <a:ext cx="2733675" cy="33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dirty="0"/>
              <a:t>Tag: </a:t>
            </a:r>
            <a:r>
              <a:rPr lang="de-DE" dirty="0" smtClean="0"/>
              <a:t>24.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19841" y="1268085"/>
            <a:ext cx="7911028" cy="2067661"/>
          </a:xfrm>
        </p:spPr>
        <p:txBody>
          <a:bodyPr/>
          <a:lstStyle/>
          <a:p>
            <a:r>
              <a:rPr lang="de-DE" dirty="0"/>
              <a:t>08:00 Uhr		</a:t>
            </a:r>
            <a:r>
              <a:rPr lang="de-DE" dirty="0" smtClean="0"/>
              <a:t>Teilnahme am Wandertag der Integrierten Gesamtschule 				Trier (mit den Klassen der gastgebenden Schüler/innen)</a:t>
            </a:r>
            <a:endParaRPr lang="de-DE" dirty="0"/>
          </a:p>
          <a:p>
            <a:r>
              <a:rPr lang="de-DE" dirty="0" smtClean="0"/>
              <a:t>16:00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  <a:p>
            <a:endParaRPr lang="de-DE" dirty="0"/>
          </a:p>
        </p:txBody>
      </p:sp>
      <p:pic>
        <p:nvPicPr>
          <p:cNvPr id="4098" name="Picture 2" descr="http://www.sv-igstrier.de/uploads/tx_wsflexslider/slider1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0" y="2301915"/>
            <a:ext cx="7530562" cy="40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</a:t>
            </a:r>
            <a:r>
              <a:rPr lang="de-DE" dirty="0"/>
              <a:t>Tag: </a:t>
            </a:r>
            <a:r>
              <a:rPr lang="de-DE" dirty="0" smtClean="0"/>
              <a:t>25.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1568" y="1270000"/>
            <a:ext cx="8596668" cy="4695641"/>
          </a:xfrm>
        </p:spPr>
        <p:txBody>
          <a:bodyPr/>
          <a:lstStyle/>
          <a:p>
            <a:r>
              <a:rPr lang="de-DE" dirty="0"/>
              <a:t>08:00 Uhr		</a:t>
            </a:r>
            <a:r>
              <a:rPr lang="de-DE" dirty="0" smtClean="0"/>
              <a:t>Präsentation des Projektes </a:t>
            </a:r>
            <a:r>
              <a:rPr lang="de-DE" dirty="0"/>
              <a:t>„Kulturgut Schach“ </a:t>
            </a:r>
            <a:r>
              <a:rPr lang="de-DE" dirty="0" smtClean="0"/>
              <a:t>(in 							verschiedenen Klassen)</a:t>
            </a:r>
            <a:endParaRPr lang="de-DE" dirty="0"/>
          </a:p>
          <a:p>
            <a:r>
              <a:rPr lang="de-DE" dirty="0" smtClean="0"/>
              <a:t>11:30 </a:t>
            </a:r>
            <a:r>
              <a:rPr lang="de-DE" dirty="0"/>
              <a:t>Uhr		</a:t>
            </a:r>
            <a:r>
              <a:rPr lang="de-DE" dirty="0" smtClean="0"/>
              <a:t>Präsentation des Projektes „Kulturgut Schach“ (bei der 						Dienstbesprechung der Lehrer/innen)</a:t>
            </a:r>
            <a:endParaRPr lang="de-DE" dirty="0"/>
          </a:p>
          <a:p>
            <a:r>
              <a:rPr lang="de-DE" dirty="0" smtClean="0"/>
              <a:t>13:30 </a:t>
            </a:r>
            <a:r>
              <a:rPr lang="de-DE" dirty="0"/>
              <a:t>Uhr		</a:t>
            </a:r>
            <a:r>
              <a:rPr lang="de-DE" dirty="0" smtClean="0"/>
              <a:t>gemeinsames Grillen beim Bauwagen der Integrierten 						Gesamtschule Trier  (mit den gastgebenden Familien)</a:t>
            </a:r>
            <a:endParaRPr lang="de-DE" dirty="0"/>
          </a:p>
          <a:p>
            <a:r>
              <a:rPr lang="de-DE" dirty="0" smtClean="0"/>
              <a:t>17:00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</a:p>
          <a:p>
            <a:endParaRPr lang="de-DE" dirty="0"/>
          </a:p>
        </p:txBody>
      </p:sp>
      <p:pic>
        <p:nvPicPr>
          <p:cNvPr id="5122" name="Picture 2" descr="https://encrypted-tbn0.gstatic.com/images?q=tbn:ANd9GcQpn1COw1c8eu1jIsgOOal-SDExSNnko01C-t95WWgqGFR08G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97" y="3843038"/>
            <a:ext cx="5091974" cy="2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</a:t>
            </a:r>
            <a:r>
              <a:rPr lang="de-DE" dirty="0"/>
              <a:t>Tag: </a:t>
            </a:r>
            <a:r>
              <a:rPr lang="de-DE" dirty="0" smtClean="0"/>
              <a:t>26. </a:t>
            </a:r>
            <a:r>
              <a:rPr lang="de-DE" dirty="0"/>
              <a:t>Juli 2014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2974" y="1311215"/>
            <a:ext cx="7911028" cy="4730147"/>
          </a:xfrm>
        </p:spPr>
        <p:txBody>
          <a:bodyPr/>
          <a:lstStyle/>
          <a:p>
            <a:r>
              <a:rPr lang="de-DE" dirty="0" smtClean="0"/>
              <a:t>09:08 </a:t>
            </a:r>
            <a:r>
              <a:rPr lang="de-DE" dirty="0"/>
              <a:t>Uhr		</a:t>
            </a:r>
            <a:r>
              <a:rPr lang="de-DE" dirty="0" smtClean="0"/>
              <a:t>Zugfahrt in die Landeshauptstadt Mainz</a:t>
            </a:r>
            <a:endParaRPr lang="de-DE" dirty="0"/>
          </a:p>
          <a:p>
            <a:r>
              <a:rPr lang="de-DE" dirty="0" smtClean="0"/>
              <a:t>11:37 </a:t>
            </a:r>
            <a:r>
              <a:rPr lang="de-DE" dirty="0"/>
              <a:t>Uhr		</a:t>
            </a:r>
            <a:r>
              <a:rPr lang="de-DE" dirty="0" smtClean="0"/>
              <a:t>Ankunft in Mainz mit Besuch des Gutenbergmuseums 					(anschließend Zeit zur freien Verfügung)</a:t>
            </a:r>
            <a:endParaRPr lang="de-DE" dirty="0"/>
          </a:p>
          <a:p>
            <a:r>
              <a:rPr lang="de-DE" dirty="0" smtClean="0"/>
              <a:t>17:20 </a:t>
            </a:r>
            <a:r>
              <a:rPr lang="de-DE" dirty="0"/>
              <a:t>Uhr		</a:t>
            </a:r>
            <a:r>
              <a:rPr lang="de-DE" dirty="0" smtClean="0"/>
              <a:t>Zugfahrt nach Trier</a:t>
            </a:r>
            <a:endParaRPr lang="de-DE" dirty="0"/>
          </a:p>
          <a:p>
            <a:r>
              <a:rPr lang="de-DE" dirty="0" smtClean="0"/>
              <a:t>19:46 </a:t>
            </a:r>
            <a:r>
              <a:rPr lang="de-DE" dirty="0"/>
              <a:t>Uhr		</a:t>
            </a:r>
            <a:r>
              <a:rPr lang="de-DE" dirty="0" smtClean="0"/>
              <a:t>Rückfahrt </a:t>
            </a:r>
            <a:r>
              <a:rPr lang="de-DE" dirty="0"/>
              <a:t>zu den gastgebenden Familien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146" name="Picture 2" descr="http://upload.wikimedia.org/wikipedia/commons/d/d7/Johannes_Guten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5" y="3273755"/>
            <a:ext cx="2794659" cy="33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151</Words>
  <Application>Microsoft Office PowerPoint</Application>
  <PresentationFormat>Breitbild</PresentationFormat>
  <Paragraphs>85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Facette</vt:lpstr>
      <vt:lpstr>Tadschikistanaustausch </vt:lpstr>
      <vt:lpstr>1. Tag: 19.Juli 2014</vt:lpstr>
      <vt:lpstr>2. Tag: 20. Juli 2014</vt:lpstr>
      <vt:lpstr>3. Tag: 21. Juli 2014</vt:lpstr>
      <vt:lpstr>4. Tag: 22. Juli 2014</vt:lpstr>
      <vt:lpstr>5. Tag: 23. Juli 2014</vt:lpstr>
      <vt:lpstr>6. Tag: 24. Juli 2014</vt:lpstr>
      <vt:lpstr>7. Tag: 25. Juli 2014</vt:lpstr>
      <vt:lpstr>8. Tag: 26. Juli 2014</vt:lpstr>
      <vt:lpstr>9. Tag: 27. Juli 2014</vt:lpstr>
      <vt:lpstr>10. Tag: 28. Juli 2014</vt:lpstr>
      <vt:lpstr>11. Tag: 29. Juli 2014</vt:lpstr>
      <vt:lpstr>12. Tag: 30. Juli 2014</vt:lpstr>
      <vt:lpstr>13. Tag: 31. Juli 2014</vt:lpstr>
      <vt:lpstr>14. Tag: 01. August 2014</vt:lpstr>
      <vt:lpstr>15. Tag: 02. August 2014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Tadschikistanaustausch</dc:title>
  <dc:creator>Bernd Mallmann</dc:creator>
  <cp:lastModifiedBy>Bernd Mallmann</cp:lastModifiedBy>
  <cp:revision>28</cp:revision>
  <dcterms:created xsi:type="dcterms:W3CDTF">2014-05-29T21:31:03Z</dcterms:created>
  <dcterms:modified xsi:type="dcterms:W3CDTF">2014-06-02T21:53:57Z</dcterms:modified>
</cp:coreProperties>
</file>